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ABC9-608E-46F8-8021-E9918A3F9F3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1A909-3D4F-48DE-83AF-B446B13A2B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1495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ABC9-608E-46F8-8021-E9918A3F9F3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1A909-3D4F-48DE-83AF-B446B13A2B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2283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ABC9-608E-46F8-8021-E9918A3F9F3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1A909-3D4F-48DE-83AF-B446B13A2B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8974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ABC9-608E-46F8-8021-E9918A3F9F3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1A909-3D4F-48DE-83AF-B446B13A2B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8415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ABC9-608E-46F8-8021-E9918A3F9F3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1A909-3D4F-48DE-83AF-B446B13A2B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542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ABC9-608E-46F8-8021-E9918A3F9F3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1A909-3D4F-48DE-83AF-B446B13A2B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3844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ABC9-608E-46F8-8021-E9918A3F9F3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1A909-3D4F-48DE-83AF-B446B13A2B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705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ABC9-608E-46F8-8021-E9918A3F9F3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1A909-3D4F-48DE-83AF-B446B13A2B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9857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ABC9-608E-46F8-8021-E9918A3F9F3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1A909-3D4F-48DE-83AF-B446B13A2B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688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ABC9-608E-46F8-8021-E9918A3F9F3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1A909-3D4F-48DE-83AF-B446B13A2B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9463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ABC9-608E-46F8-8021-E9918A3F9F3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1A909-3D4F-48DE-83AF-B446B13A2B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2567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2ABC9-608E-46F8-8021-E9918A3F9F32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1A909-3D4F-48DE-83AF-B446B13A2B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3281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Powerpoint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Test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3290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</dc:title>
  <dc:creator>Desktop</dc:creator>
  <cp:lastModifiedBy>Desktop</cp:lastModifiedBy>
  <cp:revision>1</cp:revision>
  <dcterms:created xsi:type="dcterms:W3CDTF">2025-10-22T06:11:41Z</dcterms:created>
  <dcterms:modified xsi:type="dcterms:W3CDTF">2025-10-22T06:12:20Z</dcterms:modified>
</cp:coreProperties>
</file>